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0CC5F-4BED-4DB4-BE6F-DBBFB1408697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64CE8-69D3-427C-A6CE-9F56C7F95E9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791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173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0447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9427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3013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02331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6326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6258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4071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3631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5239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7262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43863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66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A64CE8-69D3-427C-A6CE-9F56C7F95E9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25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0A4FC41-AD9D-48DD-A4A9-39686E3D883F}" type="datetimeFigureOut">
              <a:rPr lang="en-US" smtClean="0"/>
              <a:pPr/>
              <a:t>4/2/2012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AA9EAD8-CEC8-4113-9E00-2353B9D84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ezfrance.com/destination/74/France/Bayeux/415/1536/Shopping/Market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rance-for-visitors.com/normandy/bayeux/the-town.html" TargetMode="External"/><Relationship Id="rId4" Type="http://schemas.openxmlformats.org/officeDocument/2006/relationships/hyperlink" Target="http://www.travelswithfriends.com/Sights/Sights_Bayeux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Bayeux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Annalise Pilitowski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599" y="1828800"/>
            <a:ext cx="2824161" cy="3109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06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Shopping Specialties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area for shopping is the rue St Jean</a:t>
            </a:r>
          </a:p>
          <a:p>
            <a:r>
              <a:rPr lang="en-US" dirty="0" smtClean="0"/>
              <a:t>There are great little shops for </a:t>
            </a:r>
          </a:p>
          <a:p>
            <a:pPr marL="68580" indent="0">
              <a:buNone/>
            </a:pPr>
            <a:r>
              <a:rPr lang="en-US" dirty="0" smtClean="0"/>
              <a:t>souvenirs, porcelain, and </a:t>
            </a:r>
          </a:p>
          <a:p>
            <a:pPr marL="68580" indent="0">
              <a:buNone/>
            </a:pPr>
            <a:r>
              <a:rPr lang="en-US" dirty="0" smtClean="0"/>
              <a:t>antiquities</a:t>
            </a:r>
          </a:p>
          <a:p>
            <a:r>
              <a:rPr lang="en-US" dirty="0" smtClean="0"/>
              <a:t>There is a weekly market </a:t>
            </a:r>
          </a:p>
          <a:p>
            <a:pPr marL="68580" indent="0">
              <a:buNone/>
            </a:pPr>
            <a:r>
              <a:rPr lang="en-US" dirty="0" smtClean="0"/>
              <a:t>held on Saturdays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3999" y="3733800"/>
            <a:ext cx="297721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5496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Must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ee Attractions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6961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Parts of the main street is a pedestrian zone dividing the town in half, north to south, with major sights to the south</a:t>
            </a:r>
          </a:p>
          <a:p>
            <a:r>
              <a:rPr lang="en-US" dirty="0" smtClean="0"/>
              <a:t>There are many more places to go and see other than the Tapestry such as</a:t>
            </a:r>
          </a:p>
          <a:p>
            <a:pPr lvl="1"/>
            <a:r>
              <a:rPr lang="en-US" dirty="0" smtClean="0"/>
              <a:t>Cathédral Notre-Dame</a:t>
            </a:r>
          </a:p>
          <a:p>
            <a:pPr lvl="1"/>
            <a:r>
              <a:rPr lang="en-US" dirty="0" smtClean="0"/>
              <a:t>Baron Gerard Museum</a:t>
            </a:r>
          </a:p>
          <a:p>
            <a:pPr lvl="1"/>
            <a:r>
              <a:rPr lang="en-US" dirty="0" smtClean="0"/>
              <a:t>Hôtel du Doyen</a:t>
            </a:r>
          </a:p>
          <a:p>
            <a:pPr lvl="1"/>
            <a:r>
              <a:rPr lang="en-US" dirty="0" smtClean="0"/>
              <a:t>Bayeux Battle of Normandy Memorial Museum</a:t>
            </a:r>
          </a:p>
          <a:p>
            <a:pPr lvl="1"/>
            <a:r>
              <a:rPr lang="en-US" dirty="0" smtClean="0"/>
              <a:t>The Bayeux war Cemetery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55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1612" y="3692525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19200"/>
            <a:ext cx="296291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6156" y="3962399"/>
            <a:ext cx="18478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743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Baron Gerard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Bayeux</a:t>
            </a:r>
          </a:p>
          <a:p>
            <a:r>
              <a:rPr lang="en-US" dirty="0" smtClean="0"/>
              <a:t>Born May 4, 1770</a:t>
            </a:r>
          </a:p>
          <a:p>
            <a:r>
              <a:rPr lang="en-US" dirty="0" smtClean="0"/>
              <a:t>Died January 11, 1837</a:t>
            </a:r>
          </a:p>
          <a:p>
            <a:r>
              <a:rPr lang="en-US" dirty="0" smtClean="0"/>
              <a:t>He was a neoclassical painter</a:t>
            </a:r>
          </a:p>
          <a:p>
            <a:r>
              <a:rPr lang="en-US" dirty="0" smtClean="0"/>
              <a:t>Best known for his portraits of </a:t>
            </a:r>
          </a:p>
          <a:p>
            <a:pPr marL="68580" indent="0">
              <a:buNone/>
            </a:pPr>
            <a:r>
              <a:rPr lang="en-US" dirty="0" smtClean="0"/>
              <a:t>celebrated European </a:t>
            </a:r>
          </a:p>
          <a:p>
            <a:pPr marL="68580" indent="0">
              <a:buNone/>
            </a:pPr>
            <a:r>
              <a:rPr lang="en-US" dirty="0" smtClean="0"/>
              <a:t>personalities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733800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16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URL’s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http://www.allezfrance.com/destination/74/France/Bayeux/415/1536/Shopping/Markets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www.travelswithfriends.com/Sights/Sights_Bayeux.htm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www.france-for-visitors.com/normandy/bayeux/the-town.html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01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City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Bayeux has a perfectly preserved medieval ensemble, magnificent cathedral and world famous tapestry</a:t>
            </a:r>
          </a:p>
          <a:p>
            <a:r>
              <a:rPr lang="en-US" dirty="0" smtClean="0"/>
              <a:t>It’s a smaller more intimate city</a:t>
            </a:r>
          </a:p>
          <a:p>
            <a:r>
              <a:rPr lang="en-US" dirty="0" smtClean="0"/>
              <a:t>Despite the large crowds of summer tourists, it’s a far more enjoyable place to visit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49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Location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Bayeux is located in northern France about 166 miles northwest of Paris</a:t>
            </a:r>
          </a:p>
          <a:p>
            <a:r>
              <a:rPr lang="en-US" dirty="0" smtClean="0"/>
              <a:t>It lies on the Aure River in Normandy and is not far from the English Channel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90688"/>
            <a:ext cx="3476625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3684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History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The Battle of Hastings was a fight to the throne between English nobleman, Harold, and William Duke of Normandy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336799"/>
            <a:ext cx="2743200" cy="384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267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History continued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When Harold became king, William felt he deserved it so he brought his army to England to fight for the position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62200"/>
            <a:ext cx="4028338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895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Battle of Hastings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lasted 14 years</a:t>
            </a:r>
          </a:p>
          <a:p>
            <a:r>
              <a:rPr lang="en-US" dirty="0" smtClean="0"/>
              <a:t>It ended with the death of Harold, allowing William to become King of England</a:t>
            </a:r>
          </a:p>
          <a:p>
            <a:r>
              <a:rPr lang="en-US" dirty="0" smtClean="0"/>
              <a:t>Historians believe that if William had not won the battle, England would not have become the most powerful country in the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528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Bayeux Tapestry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unique attraction in Bayeux</a:t>
            </a:r>
          </a:p>
          <a:p>
            <a:r>
              <a:rPr lang="en-US" dirty="0"/>
              <a:t>T</a:t>
            </a:r>
            <a:r>
              <a:rPr lang="en-US" dirty="0" smtClean="0"/>
              <a:t>ells the story of the Battle of Hastings in a visual way so that people who cannot read could understand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216400"/>
            <a:ext cx="6893517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98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Bayeux Tapestry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It is a work of embroidery that hangs in the town’s cathedral</a:t>
            </a:r>
          </a:p>
          <a:p>
            <a:r>
              <a:rPr lang="en-US" dirty="0" smtClean="0"/>
              <a:t>It is 230 feet long and 3 feet in height and made of wool embroidered onto linen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3265004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810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Food Specialties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Apples are an essential ingredient of many Normandy specialties such as</a:t>
            </a:r>
          </a:p>
          <a:p>
            <a:r>
              <a:rPr lang="en-US" dirty="0" smtClean="0"/>
              <a:t>There are also ranges of cheese that as specific to the Normandy region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937000"/>
            <a:ext cx="4038600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59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110</TotalTime>
  <Words>394</Words>
  <Application>Microsoft Office PowerPoint</Application>
  <PresentationFormat>On-screen Show (4:3)</PresentationFormat>
  <Paragraphs>67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Bayeux</vt:lpstr>
      <vt:lpstr>The City</vt:lpstr>
      <vt:lpstr>Location</vt:lpstr>
      <vt:lpstr>History</vt:lpstr>
      <vt:lpstr>History continued</vt:lpstr>
      <vt:lpstr>The Battle of Hastings</vt:lpstr>
      <vt:lpstr>Bayeux Tapestry</vt:lpstr>
      <vt:lpstr>Bayeux Tapestry</vt:lpstr>
      <vt:lpstr>Food Specialties</vt:lpstr>
      <vt:lpstr>Shopping Specialties</vt:lpstr>
      <vt:lpstr>Must See Attractions</vt:lpstr>
      <vt:lpstr>Slide 12</vt:lpstr>
      <vt:lpstr>Baron Gerard</vt:lpstr>
      <vt:lpstr>URL’s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Bayeux</dc:title>
  <dc:creator>Annalise</dc:creator>
  <cp:lastModifiedBy>renee kurtz</cp:lastModifiedBy>
  <cp:revision>12</cp:revision>
  <dcterms:created xsi:type="dcterms:W3CDTF">2012-04-01T02:54:26Z</dcterms:created>
  <dcterms:modified xsi:type="dcterms:W3CDTF">2012-04-02T12:54:01Z</dcterms:modified>
</cp:coreProperties>
</file>